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23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11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00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1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78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8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9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0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37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60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4B57C-A6CC-41DB-8B07-667C92A3FA20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4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67891" y="3499658"/>
            <a:ext cx="2975956" cy="83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78134" y="1263535"/>
            <a:ext cx="1022465" cy="49045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31920" y="1263535"/>
            <a:ext cx="714895" cy="5170516"/>
          </a:xfrm>
          <a:prstGeom prst="rect">
            <a:avLst/>
          </a:prstGeom>
          <a:pattFill prst="smConfetti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31920" y="1263535"/>
            <a:ext cx="714895" cy="831272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931920" y="2094807"/>
            <a:ext cx="714895" cy="1188720"/>
          </a:xfrm>
          <a:prstGeom prst="rect">
            <a:avLst/>
          </a:prstGeom>
          <a:pattFill prst="pct80">
            <a:fgClr>
              <a:schemeClr val="accent4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931920" y="3158836"/>
            <a:ext cx="714895" cy="124691"/>
          </a:xfrm>
          <a:prstGeom prst="rect">
            <a:avLst/>
          </a:prstGeom>
          <a:pattFill prst="dkHorz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737" y="1263535"/>
            <a:ext cx="299258" cy="5170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39737" y="4522124"/>
            <a:ext cx="299258" cy="1762298"/>
          </a:xfrm>
          <a:prstGeom prst="rect">
            <a:avLst/>
          </a:prstGeom>
          <a:pattFill prst="dash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5253644" y="3350029"/>
            <a:ext cx="133003" cy="1496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622" y="24121"/>
            <a:ext cx="22413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Location: </a:t>
            </a:r>
            <a:r>
              <a:rPr lang="de-CH" sz="1200" dirty="0" smtClean="0"/>
              <a:t>Babikri/Doka/TUN</a:t>
            </a:r>
            <a:endParaRPr lang="de-CH" sz="1200" dirty="0" smtClean="0"/>
          </a:p>
          <a:p>
            <a:r>
              <a:rPr lang="de-CH" sz="1200" dirty="0" smtClean="0"/>
              <a:t>Lat: </a:t>
            </a:r>
            <a:r>
              <a:rPr lang="en-GB" sz="1200" dirty="0" smtClean="0"/>
              <a:t>-……….</a:t>
            </a:r>
            <a:endParaRPr lang="en-GB" sz="1200" dirty="0" smtClean="0"/>
          </a:p>
          <a:p>
            <a:r>
              <a:rPr lang="de-CH" sz="1200" dirty="0" smtClean="0"/>
              <a:t>Long: </a:t>
            </a:r>
            <a:r>
              <a:rPr lang="de-CH" sz="1200" dirty="0"/>
              <a:t> </a:t>
            </a:r>
            <a:r>
              <a:rPr lang="de-CH" sz="1200" dirty="0" smtClean="0"/>
              <a:t>.............</a:t>
            </a:r>
            <a:endParaRPr lang="de-CH" sz="1200" dirty="0"/>
          </a:p>
          <a:p>
            <a:r>
              <a:rPr lang="de-CH" sz="1200" dirty="0" smtClean="0"/>
              <a:t>Alt</a:t>
            </a:r>
            <a:r>
              <a:rPr lang="de-CH" sz="1200" dirty="0" smtClean="0"/>
              <a:t>: ,.......</a:t>
            </a:r>
            <a:endParaRPr lang="de-CH" sz="1200" dirty="0" smtClean="0"/>
          </a:p>
          <a:p>
            <a:r>
              <a:rPr lang="de-CH" sz="1200" dirty="0" smtClean="0"/>
              <a:t>Nominal </a:t>
            </a:r>
            <a:r>
              <a:rPr lang="de-CH" sz="1200" dirty="0" err="1" smtClean="0"/>
              <a:t>depth</a:t>
            </a:r>
            <a:r>
              <a:rPr lang="de-CH" sz="1200" dirty="0" smtClean="0"/>
              <a:t>: 70m</a:t>
            </a:r>
            <a:endParaRPr lang="en-GB" sz="1200" dirty="0"/>
          </a:p>
          <a:p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054926" y="1255223"/>
            <a:ext cx="2468880" cy="16626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65321" y="3350029"/>
            <a:ext cx="168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SWL: 10mbgl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601587" y="1353777"/>
            <a:ext cx="2941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Steel Surface </a:t>
            </a:r>
            <a:r>
              <a:rPr lang="de-CH" dirty="0" err="1"/>
              <a:t>C</a:t>
            </a:r>
            <a:r>
              <a:rPr lang="de-CH" dirty="0" err="1" smtClean="0"/>
              <a:t>asing</a:t>
            </a:r>
            <a:r>
              <a:rPr lang="de-CH" dirty="0" smtClean="0"/>
              <a:t>: 3m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992776" y="1313219"/>
            <a:ext cx="242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Surface </a:t>
            </a:r>
            <a:r>
              <a:rPr lang="de-CH" dirty="0" err="1" smtClean="0"/>
              <a:t>Casing</a:t>
            </a:r>
            <a:r>
              <a:rPr lang="de-CH" dirty="0" smtClean="0"/>
              <a:t> </a:t>
            </a:r>
            <a:r>
              <a:rPr lang="de-CH" dirty="0" err="1" smtClean="0"/>
              <a:t>grouted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188720" y="1700692"/>
            <a:ext cx="2312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4’’ PVC </a:t>
            </a:r>
            <a:r>
              <a:rPr lang="de-CH" dirty="0" err="1" smtClean="0"/>
              <a:t>casing</a:t>
            </a:r>
            <a:r>
              <a:rPr lang="de-CH" dirty="0" smtClean="0"/>
              <a:t> </a:t>
            </a:r>
            <a:r>
              <a:rPr lang="de-CH" dirty="0" err="1" smtClean="0"/>
              <a:t>cement</a:t>
            </a:r>
            <a:r>
              <a:rPr lang="de-CH" dirty="0" smtClean="0"/>
              <a:t> </a:t>
            </a:r>
            <a:r>
              <a:rPr lang="de-CH" dirty="0" err="1" smtClean="0"/>
              <a:t>sealed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5 </a:t>
            </a:r>
            <a:r>
              <a:rPr lang="de-CH" dirty="0" err="1" smtClean="0"/>
              <a:t>mbgl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854632" y="2330918"/>
            <a:ext cx="201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4’’ PVC blank </a:t>
            </a:r>
            <a:r>
              <a:rPr lang="de-CH" dirty="0" err="1" smtClean="0"/>
              <a:t>casing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816927" y="4930478"/>
            <a:ext cx="195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4’’ PVC </a:t>
            </a:r>
            <a:r>
              <a:rPr lang="de-CH" dirty="0" err="1" smtClean="0"/>
              <a:t>slotted</a:t>
            </a:r>
            <a:r>
              <a:rPr lang="de-CH" dirty="0" smtClean="0"/>
              <a:t> </a:t>
            </a:r>
            <a:r>
              <a:rPr lang="de-CH" dirty="0" err="1" smtClean="0"/>
              <a:t>casing</a:t>
            </a:r>
            <a:r>
              <a:rPr lang="de-CH" dirty="0" smtClean="0"/>
              <a:t>: 1mm </a:t>
            </a:r>
            <a:r>
              <a:rPr lang="de-CH" dirty="0" err="1" smtClean="0"/>
              <a:t>slots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74957" y="2492308"/>
            <a:ext cx="2941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Backfill</a:t>
            </a:r>
            <a:r>
              <a:rPr lang="de-CH" dirty="0" smtClean="0"/>
              <a:t> </a:t>
            </a:r>
            <a:r>
              <a:rPr lang="de-CH" dirty="0" err="1" smtClean="0"/>
              <a:t>above</a:t>
            </a:r>
            <a:r>
              <a:rPr lang="de-CH" dirty="0" smtClean="0"/>
              <a:t> </a:t>
            </a:r>
            <a:r>
              <a:rPr lang="de-CH" dirty="0" err="1" smtClean="0"/>
              <a:t>bentonite</a:t>
            </a:r>
            <a:r>
              <a:rPr lang="de-CH" dirty="0" smtClean="0"/>
              <a:t> </a:t>
            </a:r>
            <a:r>
              <a:rPr lang="de-CH" dirty="0" err="1" smtClean="0"/>
              <a:t>seal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820286" y="3073030"/>
            <a:ext cx="294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Bentonite</a:t>
            </a:r>
            <a:r>
              <a:rPr lang="de-CH" dirty="0" smtClean="0"/>
              <a:t> </a:t>
            </a:r>
            <a:r>
              <a:rPr lang="de-CH" dirty="0" err="1" smtClean="0"/>
              <a:t>seal</a:t>
            </a:r>
            <a:r>
              <a:rPr lang="de-CH" dirty="0" smtClean="0"/>
              <a:t> </a:t>
            </a:r>
            <a:r>
              <a:rPr lang="de-CH" dirty="0" err="1" smtClean="0"/>
              <a:t>above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 pack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72387" y="4509346"/>
            <a:ext cx="2941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Borehole</a:t>
            </a:r>
            <a:r>
              <a:rPr lang="de-CH" dirty="0" smtClean="0"/>
              <a:t> </a:t>
            </a:r>
            <a:r>
              <a:rPr lang="de-CH" dirty="0" err="1" smtClean="0"/>
              <a:t>annulus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 </a:t>
            </a:r>
            <a:r>
              <a:rPr lang="de-CH" dirty="0" err="1" smtClean="0"/>
              <a:t>packed</a:t>
            </a:r>
            <a:r>
              <a:rPr lang="de-CH" dirty="0" smtClean="0"/>
              <a:t>: 3 </a:t>
            </a:r>
            <a:r>
              <a:rPr lang="de-CH" dirty="0" err="1" smtClean="0"/>
              <a:t>to</a:t>
            </a:r>
            <a:r>
              <a:rPr lang="de-CH" dirty="0" smtClean="0"/>
              <a:t> 5mm </a:t>
            </a:r>
            <a:r>
              <a:rPr lang="de-CH" dirty="0" err="1" smtClean="0"/>
              <a:t>graded</a:t>
            </a:r>
            <a:r>
              <a:rPr lang="de-CH" dirty="0" smtClean="0"/>
              <a:t>, </a:t>
            </a:r>
            <a:r>
              <a:rPr lang="de-CH" dirty="0" err="1" smtClean="0"/>
              <a:t>washed</a:t>
            </a:r>
            <a:r>
              <a:rPr lang="de-CH" dirty="0" smtClean="0"/>
              <a:t>, inert </a:t>
            </a:r>
            <a:r>
              <a:rPr lang="de-CH" dirty="0" err="1" smtClean="0"/>
              <a:t>quartz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.</a:t>
            </a:r>
            <a:endParaRPr lang="en-GB" dirty="0"/>
          </a:p>
        </p:txBody>
      </p:sp>
      <p:cxnSp>
        <p:nvCxnSpPr>
          <p:cNvPr id="23" name="Straight Arrow Connector 22"/>
          <p:cNvCxnSpPr>
            <a:endCxn id="5" idx="1"/>
          </p:cNvCxnSpPr>
          <p:nvPr/>
        </p:nvCxnSpPr>
        <p:spPr>
          <a:xfrm>
            <a:off x="3277885" y="1487980"/>
            <a:ext cx="500249" cy="20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3"/>
          </p:cNvCxnSpPr>
          <p:nvPr/>
        </p:nvCxnSpPr>
        <p:spPr>
          <a:xfrm flipV="1">
            <a:off x="3501147" y="1883661"/>
            <a:ext cx="521322" cy="14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" idx="3"/>
          </p:cNvCxnSpPr>
          <p:nvPr/>
        </p:nvCxnSpPr>
        <p:spPr>
          <a:xfrm>
            <a:off x="3616479" y="2676974"/>
            <a:ext cx="405990" cy="22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1"/>
          </p:cNvCxnSpPr>
          <p:nvPr/>
        </p:nvCxnSpPr>
        <p:spPr>
          <a:xfrm flipV="1">
            <a:off x="3501147" y="3221182"/>
            <a:ext cx="430773" cy="3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3"/>
          </p:cNvCxnSpPr>
          <p:nvPr/>
        </p:nvCxnSpPr>
        <p:spPr>
          <a:xfrm>
            <a:off x="3513909" y="4971011"/>
            <a:ext cx="521322" cy="5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5" idx="3"/>
          </p:cNvCxnSpPr>
          <p:nvPr/>
        </p:nvCxnSpPr>
        <p:spPr>
          <a:xfrm flipH="1" flipV="1">
            <a:off x="4800599" y="1508760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438995" y="2492308"/>
            <a:ext cx="292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93623" y="6037265"/>
            <a:ext cx="2018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4’’ </a:t>
            </a:r>
            <a:r>
              <a:rPr lang="de-CH" dirty="0" err="1" smtClean="0"/>
              <a:t>sump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end </a:t>
            </a:r>
            <a:r>
              <a:rPr lang="de-CH" dirty="0" err="1" smtClean="0"/>
              <a:t>cap</a:t>
            </a:r>
            <a:endParaRPr lang="en-GB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425636" y="6349056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4289366" y="5258800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23328" y="2139"/>
            <a:ext cx="57871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Note: </a:t>
            </a:r>
            <a:r>
              <a:rPr lang="en-GB" sz="1400" dirty="0"/>
              <a:t>T</a:t>
            </a:r>
            <a:r>
              <a:rPr lang="en-GB" sz="1400" dirty="0" smtClean="0"/>
              <a:t>he </a:t>
            </a:r>
            <a:r>
              <a:rPr lang="en-GB" sz="1400" dirty="0" smtClean="0"/>
              <a:t>drilled exploration boreholes will be completed with casing, gravel pack, bentonite seal and surface sanitary </a:t>
            </a:r>
            <a:r>
              <a:rPr lang="en-GB" sz="1400" dirty="0" smtClean="0"/>
              <a:t>seal (depending on tested yield). Those with low yield </a:t>
            </a:r>
            <a:r>
              <a:rPr lang="en-GB" sz="1400" dirty="0" smtClean="0"/>
              <a:t>will have only PVC casing and an end cap installed</a:t>
            </a:r>
            <a:r>
              <a:rPr lang="en-GB" sz="1400" dirty="0" smtClean="0"/>
              <a:t>. Max depth will be 70m but could be lower (even 30m) depending on yield of aquifer(s) penetrated.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4008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143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Vijay Matta</dc:creator>
  <cp:lastModifiedBy>Timothy</cp:lastModifiedBy>
  <cp:revision>21</cp:revision>
  <cp:lastPrinted>2019-06-12T09:36:39Z</cp:lastPrinted>
  <dcterms:created xsi:type="dcterms:W3CDTF">2019-02-15T14:11:53Z</dcterms:created>
  <dcterms:modified xsi:type="dcterms:W3CDTF">2021-12-11T12:48:13Z</dcterms:modified>
</cp:coreProperties>
</file>